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81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4D081-E739-45C8-9513-3139D6EA5FB0}" v="2" dt="2020-06-29T19:39:15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17" autoAdjust="0"/>
  </p:normalViewPr>
  <p:slideViewPr>
    <p:cSldViewPr>
      <p:cViewPr>
        <p:scale>
          <a:sx n="69" d="100"/>
          <a:sy n="69" d="100"/>
        </p:scale>
        <p:origin x="1692" y="-4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nee hoppe" userId="04e2195703587e8c" providerId="LiveId" clId="{6B04D081-E739-45C8-9513-3139D6EA5FB0}"/>
    <pc:docChg chg="modSld">
      <pc:chgData name="sunnee hoppe" userId="04e2195703587e8c" providerId="LiveId" clId="{6B04D081-E739-45C8-9513-3139D6EA5FB0}" dt="2020-06-29T19:39:16.882" v="5" actId="20577"/>
      <pc:docMkLst>
        <pc:docMk/>
      </pc:docMkLst>
      <pc:sldChg chg="modSp">
        <pc:chgData name="sunnee hoppe" userId="04e2195703587e8c" providerId="LiveId" clId="{6B04D081-E739-45C8-9513-3139D6EA5FB0}" dt="2020-06-29T19:39:16.882" v="5" actId="20577"/>
        <pc:sldMkLst>
          <pc:docMk/>
          <pc:sldMk cId="765301126" sldId="282"/>
        </pc:sldMkLst>
        <pc:spChg chg="mod">
          <ac:chgData name="sunnee hoppe" userId="04e2195703587e8c" providerId="LiveId" clId="{6B04D081-E739-45C8-9513-3139D6EA5FB0}" dt="2020-06-29T19:39:16.882" v="5" actId="20577"/>
          <ac:spMkLst>
            <pc:docMk/>
            <pc:sldMk cId="765301126" sldId="282"/>
            <ac:spMk id="3" creationId="{E287C961-6711-4CBD-BC1B-8F0FBDE4BF06}"/>
          </ac:spMkLst>
        </pc:spChg>
      </pc:sldChg>
    </pc:docChg>
  </pc:docChgLst>
  <pc:docChgLst>
    <pc:chgData name="sunnee hoppe" userId="04e2195703587e8c" providerId="LiveId" clId="{6DAF153A-0A42-465F-8791-82028AD8404C}"/>
    <pc:docChg chg="delSld">
      <pc:chgData name="sunnee hoppe" userId="04e2195703587e8c" providerId="LiveId" clId="{6DAF153A-0A42-465F-8791-82028AD8404C}" dt="2020-06-29T19:04:55.368" v="0" actId="47"/>
      <pc:docMkLst>
        <pc:docMk/>
      </pc:docMkLst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07895516" sldId="256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1786208801" sldId="257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509030596" sldId="258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178876107" sldId="259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771743241" sldId="260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33707919" sldId="261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2962440895" sldId="262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688864906" sldId="263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908846968" sldId="264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2989572854" sldId="265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1720170530" sldId="266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10688531" sldId="268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2748692613" sldId="270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1609857889" sldId="271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808764738" sldId="272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2473214097" sldId="273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849125611" sldId="275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562684385" sldId="276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488356505" sldId="277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114367889" sldId="278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2765331035" sldId="279"/>
        </pc:sldMkLst>
      </pc:sldChg>
      <pc:sldChg chg="del">
        <pc:chgData name="sunnee hoppe" userId="04e2195703587e8c" providerId="LiveId" clId="{6DAF153A-0A42-465F-8791-82028AD8404C}" dt="2020-06-29T19:04:55.368" v="0" actId="47"/>
        <pc:sldMkLst>
          <pc:docMk/>
          <pc:sldMk cId="310004213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B09C9-0F1A-4ADE-9C7B-BBFD3CB5E96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275E-5474-43A8-964D-D8D1F797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1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1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571500"/>
            <a:ext cx="5943600" cy="876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5943600" cy="8763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Rift Bol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943600" cy="681989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Rift Soft" pitchFamily="50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Rift Soft" pitchFamily="50" charset="0"/>
              </a:defRPr>
            </a:lvl2pPr>
            <a:lvl3pPr>
              <a:defRPr sz="2000">
                <a:solidFill>
                  <a:schemeClr val="bg1"/>
                </a:solidFill>
                <a:latin typeface="Rift Soft" pitchFamily="50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1800">
                <a:solidFill>
                  <a:schemeClr val="bg1"/>
                </a:solidFill>
                <a:latin typeface="Rift Soft" pitchFamily="50" charset="0"/>
              </a:defRPr>
            </a:lvl4pPr>
            <a:lvl5pPr>
              <a:defRPr sz="1800">
                <a:solidFill>
                  <a:schemeClr val="bg1"/>
                </a:solidFill>
                <a:latin typeface="Rift Sof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752600"/>
            <a:ext cx="5943600" cy="6819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5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4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3827B-DDCF-480A-B050-63515AB5E1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A6CC-B67A-4F0F-A66C-00FFA916E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EEAC-53D2-499A-8A2E-F239AEEF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C961-6711-4CBD-BC1B-8F0FBDE4B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Before you start the program, you will need to complete your fitness test.</a:t>
            </a:r>
          </a:p>
          <a:p>
            <a:pPr marL="0" indent="0">
              <a:buNone/>
            </a:pPr>
            <a:r>
              <a:rPr lang="en-US" sz="1600" dirty="0">
                <a:latin typeface="Gotham Narrow Book" pitchFamily="50" charset="0"/>
              </a:rPr>
              <a:t>Videos are in two places: (1) 30-Days to Thrive member portal, (2) </a:t>
            </a:r>
            <a:r>
              <a:rPr lang="en-US" sz="1600" dirty="0" err="1">
                <a:latin typeface="Gotham Narrow Book" pitchFamily="50" charset="0"/>
              </a:rPr>
              <a:t>Trainerize</a:t>
            </a:r>
            <a:r>
              <a:rPr lang="en-US" sz="1600" dirty="0">
                <a:latin typeface="Gotham Narrow Book" pitchFamily="50" charset="0"/>
              </a:rPr>
              <a:t> mobile app.</a:t>
            </a:r>
          </a:p>
          <a:p>
            <a:pPr marL="0" indent="0">
              <a:buNone/>
            </a:pPr>
            <a:endParaRPr lang="en-US" sz="1600" dirty="0">
              <a:latin typeface="Gotham Narrow Book" pitchFamily="50" charset="0"/>
            </a:endParaRPr>
          </a:p>
          <a:p>
            <a:pPr marL="0" indent="0">
              <a:buNone/>
            </a:pPr>
            <a:r>
              <a:rPr lang="en-US" sz="1600" dirty="0">
                <a:latin typeface="Gotham Narrow Book" pitchFamily="50" charset="0"/>
              </a:rPr>
              <a:t>OVERVIEW: There will be two blocks of tests, please complete everything IN THIS ORDER and enter accurate results in the tracker here</a:t>
            </a:r>
          </a:p>
          <a:p>
            <a:pPr marL="0" indent="0">
              <a:buNone/>
            </a:pPr>
            <a:endParaRPr lang="en-US" sz="1600" dirty="0">
              <a:latin typeface="Gotham Narrow Book" pitchFamily="50" charset="0"/>
            </a:endParaRPr>
          </a:p>
          <a:p>
            <a:pPr marL="0" indent="0">
              <a:buNone/>
            </a:pPr>
            <a:r>
              <a:rPr lang="en-US" sz="1600" dirty="0">
                <a:latin typeface="Gotham Narrow Book" pitchFamily="50" charset="0"/>
              </a:rPr>
              <a:t>BLOCK 1: 60-seconds on the clock, your goal is to complete AS MANY REPS AS POSSIBLE (AMRAP) WITH GOOD FORM, in 60-seconds. At the end of each move, please record the total number of reps completed. </a:t>
            </a:r>
            <a:r>
              <a:rPr lang="en-US" sz="1600" b="1" i="1" dirty="0">
                <a:latin typeface="Gotham Narrow Book" pitchFamily="50" charset="0"/>
              </a:rPr>
              <a:t>1-minute rest between each move – no more, no less.</a:t>
            </a:r>
            <a:endParaRPr lang="en-US" sz="1600" dirty="0">
              <a:latin typeface="Gotham Narrow Book" pitchFamily="50" charset="0"/>
            </a:endParaRP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Burpees (no jump, no push-up) </a:t>
            </a: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Push-ups (count # on toes and # on knees - chest must hit elbow height) </a:t>
            </a: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Frog jumps (note the # of jumping and walking) </a:t>
            </a: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Side shuffle drop w/ floor tap (count the # of single floor touches)</a:t>
            </a:r>
          </a:p>
          <a:p>
            <a:pPr marL="0" indent="0">
              <a:buNone/>
            </a:pPr>
            <a:endParaRPr lang="en-US" sz="1600" dirty="0">
              <a:latin typeface="Gotham Narrow Book" pitchFamily="50" charset="0"/>
            </a:endParaRPr>
          </a:p>
          <a:p>
            <a:pPr marL="0" indent="0">
              <a:buNone/>
            </a:pPr>
            <a:r>
              <a:rPr lang="en-US" sz="1600" dirty="0">
                <a:latin typeface="Gotham Narrow Book" pitchFamily="50" charset="0"/>
              </a:rPr>
              <a:t>BLOCK 2: Hold each move for AS LONG AS POSSIBLE WITH GOOD FORM, record your time. </a:t>
            </a:r>
            <a:r>
              <a:rPr lang="en-US" sz="1600" b="1" i="1" dirty="0">
                <a:latin typeface="Gotham Narrow Book" pitchFamily="50" charset="0"/>
              </a:rPr>
              <a:t>1-minute rest between each move – no more, no less.</a:t>
            </a:r>
            <a:endParaRPr lang="en-US" sz="1600" dirty="0">
              <a:latin typeface="Gotham Narrow Book" pitchFamily="50" charset="0"/>
            </a:endParaRP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High plank (plank on hands) </a:t>
            </a: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Wall sit (hands CANNOT touch thighs)</a:t>
            </a: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Right side plank (plank on elbow)</a:t>
            </a:r>
          </a:p>
          <a:p>
            <a:pPr>
              <a:buAutoNum type="arabicPeriod"/>
            </a:pPr>
            <a:r>
              <a:rPr lang="en-US" sz="1600" dirty="0">
                <a:latin typeface="Gotham Narrow Book" pitchFamily="50" charset="0"/>
              </a:rPr>
              <a:t>Left side plank (plank on elbow)</a:t>
            </a:r>
          </a:p>
        </p:txBody>
      </p:sp>
    </p:spTree>
    <p:extLst>
      <p:ext uri="{BB962C8B-B14F-4D97-AF65-F5344CB8AC3E}">
        <p14:creationId xmlns:p14="http://schemas.microsoft.com/office/powerpoint/2010/main" val="76530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EEAC-53D2-499A-8A2E-F239AEEF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C961-6711-4CBD-BC1B-8F0FBDE4B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3"/>
                </a:solidFill>
              </a:rPr>
              <a:t>Complete the below chart, save a copy for yourself, and give a copy to sunnee</a:t>
            </a:r>
          </a:p>
          <a:p>
            <a:pPr marL="0" indent="0">
              <a:buNone/>
            </a:pPr>
            <a:endParaRPr lang="en-US" sz="1200" dirty="0">
              <a:latin typeface="Gotham Narrow Book" pitchFamily="50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FF2907-9E62-479B-B96F-832D18FC6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56868"/>
              </p:ext>
            </p:extLst>
          </p:nvPr>
        </p:nvGraphicFramePr>
        <p:xfrm>
          <a:off x="609600" y="3505200"/>
          <a:ext cx="5638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2809336518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93626793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705776458"/>
                    </a:ext>
                  </a:extLst>
                </a:gridCol>
              </a:tblGrid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Move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Reps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Notes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61511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Burpee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73858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Push-Ups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# knees v toes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13089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Frog Jumps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# jumping v walking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36620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Side shuffle w/ tap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1199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Gotham Narrow Book" pitchFamily="50" charset="0"/>
                        </a:rPr>
                        <a:t>Move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Gotham Narrow Book" pitchFamily="50" charset="0"/>
                        </a:rPr>
                        <a:t>Time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Gotham Narrow Book" pitchFamily="50" charset="0"/>
                        </a:rPr>
                        <a:t>Notes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33226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High plank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91910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Wall sit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305272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Right side plank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8601"/>
                  </a:ext>
                </a:extLst>
              </a:tr>
              <a:tr h="13271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Narrow Book" pitchFamily="50" charset="0"/>
                        </a:rPr>
                        <a:t>Left side plank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4862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47D2FD-C444-42D0-820A-84CDCAF5C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88053"/>
              </p:ext>
            </p:extLst>
          </p:nvPr>
        </p:nvGraphicFramePr>
        <p:xfrm>
          <a:off x="609601" y="2514600"/>
          <a:ext cx="5629564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196204702"/>
                    </a:ext>
                  </a:extLst>
                </a:gridCol>
                <a:gridCol w="3876965">
                  <a:extLst>
                    <a:ext uri="{9D8B030D-6E8A-4147-A177-3AD203B41FA5}">
                      <a16:colId xmlns:a16="http://schemas.microsoft.com/office/drawing/2014/main" val="409230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otham Narrow Book" pitchFamily="50" charset="0"/>
                        </a:rPr>
                        <a:t>Name: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6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otham Narrow Book" pitchFamily="50" charset="0"/>
                        </a:rPr>
                        <a:t>Date Completed: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Gotham Narrow Book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5495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44236107-0E83-472D-BACD-3980F34B0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76215"/>
              </p:ext>
            </p:extLst>
          </p:nvPr>
        </p:nvGraphicFramePr>
        <p:xfrm>
          <a:off x="618836" y="6553200"/>
          <a:ext cx="5620329" cy="14923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20329">
                  <a:extLst>
                    <a:ext uri="{9D8B030D-6E8A-4147-A177-3AD203B41FA5}">
                      <a16:colId xmlns:a16="http://schemas.microsoft.com/office/drawing/2014/main" val="1962047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otham Narrow Book" pitchFamily="50" charset="0"/>
                        </a:rPr>
                        <a:t>Notes: please note anything here of value – how was your mindset, how did you feel overall, etc.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60447"/>
                  </a:ext>
                </a:extLst>
              </a:tr>
              <a:tr h="958957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Gotham Narrow Book" pitchFamily="50" charset="0"/>
                        </a:rPr>
                        <a:t>Insert notes here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0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nnee Blake Fitness">
      <a:dk1>
        <a:sysClr val="windowText" lastClr="000000"/>
      </a:dk1>
      <a:lt1>
        <a:srgbClr val="FFFFFF"/>
      </a:lt1>
      <a:dk2>
        <a:srgbClr val="414042"/>
      </a:dk2>
      <a:lt2>
        <a:srgbClr val="F2F2F2"/>
      </a:lt2>
      <a:accent1>
        <a:srgbClr val="008DA9"/>
      </a:accent1>
      <a:accent2>
        <a:srgbClr val="76CED9"/>
      </a:accent2>
      <a:accent3>
        <a:srgbClr val="F7943E"/>
      </a:accent3>
      <a:accent4>
        <a:srgbClr val="F26539"/>
      </a:accent4>
      <a:accent5>
        <a:srgbClr val="EF4136"/>
      </a:accent5>
      <a:accent6>
        <a:srgbClr val="414042"/>
      </a:accent6>
      <a:hlink>
        <a:srgbClr val="EF4136"/>
      </a:hlink>
      <a:folHlink>
        <a:srgbClr val="008D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315</Words>
  <Application>Microsoft Office PowerPoint</Application>
  <PresentationFormat>On-screen Show (4:3)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Gotham Narrow Book</vt:lpstr>
      <vt:lpstr>Rift Bold</vt:lpstr>
      <vt:lpstr>Rift Soft</vt:lpstr>
      <vt:lpstr>Wingdings</vt:lpstr>
      <vt:lpstr>Office Theme</vt:lpstr>
      <vt:lpstr>Fitness test</vt:lpstr>
      <vt:lpstr>Fitness tracker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KurtH</dc:creator>
  <cp:lastModifiedBy>sunnee hoppe</cp:lastModifiedBy>
  <cp:revision>45</cp:revision>
  <dcterms:created xsi:type="dcterms:W3CDTF">2020-06-15T18:02:58Z</dcterms:created>
  <dcterms:modified xsi:type="dcterms:W3CDTF">2020-06-29T19:39:19Z</dcterms:modified>
</cp:coreProperties>
</file>